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A9C5-3F6B-4B51-AD6F-CF46C7FE0394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8D857-357E-468F-9DBE-8AAF22BF8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AA9C5-3F6B-4B51-AD6F-CF46C7FE0394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8D857-357E-468F-9DBE-8AAF22BF8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23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98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02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1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43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14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07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53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61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98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2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5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17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4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1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03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79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66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42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62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33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51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5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07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23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38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02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50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54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86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28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79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78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61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6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26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06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 검사</a:t>
            </a:r>
            <a:r>
              <a:rPr lang="en-US" altLang="ko-KR" smtClean="0"/>
              <a:t>(Depth Test)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50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 검사</a:t>
            </a:r>
            <a:r>
              <a:rPr lang="en-US" altLang="ko-KR" smtClean="0"/>
              <a:t>(Stencil Test)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43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검사</a:t>
            </a:r>
            <a:r>
              <a:rPr lang="en-US" altLang="ko-KR" smtClean="0"/>
              <a:t>(Depth-Stencil Test)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78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상태</a:t>
            </a:r>
            <a:r>
              <a:rPr lang="en-US" altLang="ko-KR" smtClean="0"/>
              <a:t>(Depth-Stencil State)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08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상태</a:t>
            </a:r>
            <a:r>
              <a:rPr lang="en-US" altLang="ko-KR" smtClean="0"/>
              <a:t>(Depth-Stencil State)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19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상태</a:t>
            </a:r>
            <a:r>
              <a:rPr lang="en-US" altLang="ko-KR" smtClean="0"/>
              <a:t>(Depth-Stencil State)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25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상태</a:t>
            </a:r>
            <a:r>
              <a:rPr lang="en-US" altLang="ko-KR" smtClean="0"/>
              <a:t>(Depth-Stencil State)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05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10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상태</a:t>
            </a:r>
            <a:r>
              <a:rPr lang="en-US" altLang="ko-KR" smtClean="0"/>
              <a:t>(Depth-Stencil State)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03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뷰</a:t>
            </a:r>
            <a:r>
              <a:rPr lang="en-US" altLang="ko-KR" smtClean="0"/>
              <a:t>(Depth-Stencil View)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92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뷰</a:t>
            </a:r>
            <a:r>
              <a:rPr lang="en-US" altLang="ko-KR" smtClean="0"/>
              <a:t>(Depth-Stencil View)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83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뷰</a:t>
            </a:r>
            <a:r>
              <a:rPr lang="en-US" altLang="ko-KR" smtClean="0"/>
              <a:t>(Depth-Stencil View)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257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뷰</a:t>
            </a:r>
            <a:r>
              <a:rPr lang="en-US" altLang="ko-KR" smtClean="0"/>
              <a:t>(Depth-Stencil View)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03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뷰</a:t>
            </a:r>
            <a:r>
              <a:rPr lang="en-US" altLang="ko-KR" smtClean="0"/>
              <a:t>(Depth-Stencil View)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133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뷰</a:t>
            </a:r>
            <a:r>
              <a:rPr lang="en-US" altLang="ko-KR" smtClean="0"/>
              <a:t>(Depth-Stencil View)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915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뷰</a:t>
            </a:r>
            <a:r>
              <a:rPr lang="en-US" altLang="ko-KR" smtClean="0"/>
              <a:t>(Depth-Stencil View)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09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뷰</a:t>
            </a:r>
            <a:r>
              <a:rPr lang="en-US" altLang="ko-KR" smtClean="0"/>
              <a:t>(Depth-Stencil View)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29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</a:t>
            </a:r>
            <a:r>
              <a:rPr lang="en-US" altLang="ko-KR" smtClean="0"/>
              <a:t>(Stencil) </a:t>
            </a:r>
            <a:r>
              <a:rPr lang="ko-KR" altLang="en-US" smtClean="0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50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985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</a:t>
            </a:r>
            <a:r>
              <a:rPr lang="en-US" altLang="ko-KR" smtClean="0"/>
              <a:t>(Stencil) </a:t>
            </a:r>
            <a:r>
              <a:rPr lang="ko-KR" altLang="en-US" smtClean="0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24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</a:t>
            </a:r>
            <a:r>
              <a:rPr lang="en-US" altLang="ko-KR" smtClean="0"/>
              <a:t>(Stencil) </a:t>
            </a:r>
            <a:r>
              <a:rPr lang="ko-KR" altLang="en-US" smtClean="0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111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</a:t>
            </a:r>
            <a:r>
              <a:rPr lang="en-US" altLang="ko-KR" smtClean="0"/>
              <a:t>(Stencil) </a:t>
            </a:r>
            <a:r>
              <a:rPr lang="ko-KR" altLang="en-US" smtClean="0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61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</a:t>
            </a:r>
            <a:r>
              <a:rPr lang="en-US" altLang="ko-KR" smtClean="0"/>
              <a:t>(Stencil) </a:t>
            </a:r>
            <a:r>
              <a:rPr lang="ko-KR" altLang="en-US" smtClean="0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120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</a:t>
            </a:r>
            <a:r>
              <a:rPr lang="en-US" altLang="ko-KR" smtClean="0"/>
              <a:t>(Stencil) </a:t>
            </a:r>
            <a:r>
              <a:rPr lang="ko-KR" altLang="en-US" smtClean="0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500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</a:t>
            </a:r>
            <a:r>
              <a:rPr lang="en-US" altLang="ko-KR" smtClean="0"/>
              <a:t>(Stencil) </a:t>
            </a:r>
            <a:r>
              <a:rPr lang="ko-KR" altLang="en-US" smtClean="0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8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</a:t>
            </a:r>
            <a:r>
              <a:rPr lang="en-US" altLang="ko-KR" smtClean="0"/>
              <a:t>(Stencil) </a:t>
            </a:r>
            <a:r>
              <a:rPr lang="ko-KR" altLang="en-US" smtClean="0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13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47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</a:t>
            </a:r>
            <a:r>
              <a:rPr lang="en-US" altLang="ko-KR" smtClean="0"/>
              <a:t>(Stencil) </a:t>
            </a:r>
            <a:r>
              <a:rPr lang="ko-KR" altLang="en-US" smtClean="0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356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</a:t>
            </a:r>
            <a:r>
              <a:rPr lang="en-US" altLang="ko-KR" smtClean="0"/>
              <a:t>(Stencil) </a:t>
            </a:r>
            <a:r>
              <a:rPr lang="ko-KR" altLang="en-US" smtClean="0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06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772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</a:t>
            </a:r>
            <a:r>
              <a:rPr lang="en-US" altLang="ko-KR" smtClean="0"/>
              <a:t>(Stencil) </a:t>
            </a:r>
            <a:r>
              <a:rPr lang="ko-KR" altLang="en-US" smtClean="0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8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64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01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</Words>
  <Application>Microsoft Office PowerPoint</Application>
  <PresentationFormat>화면 슬라이드 쇼(4:3)</PresentationFormat>
  <Paragraphs>70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4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Direct3D 12 디바이스</vt:lpstr>
      <vt:lpstr>Direct3D 12 디바이스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깊이 검사(Depth Test)</vt:lpstr>
      <vt:lpstr>스텐실 검사(Stencil Test)</vt:lpstr>
      <vt:lpstr>깊이-스텐실 검사(Depth-Stencil Test)</vt:lpstr>
      <vt:lpstr>깊이-스텐실 상태(Depth-Stencil State)</vt:lpstr>
      <vt:lpstr>깊이-스텐실 상태(Depth-Stencil State)</vt:lpstr>
      <vt:lpstr>깊이-스텐실 상태(Depth-Stencil State)</vt:lpstr>
      <vt:lpstr>깊이-스텐실 상태(Depth-Stencil State)</vt:lpstr>
      <vt:lpstr>깊이-스텐실 상태(Depth-Stencil State)</vt:lpstr>
      <vt:lpstr>깊이-스텐실 뷰(Depth-Stencil View)</vt:lpstr>
      <vt:lpstr>깊이-스텐실 뷰(Depth-Stencil View)</vt:lpstr>
      <vt:lpstr>깊이-스텐실 뷰(Depth-Stencil View)</vt:lpstr>
      <vt:lpstr>깊이-스텐실 뷰(Depth-Stencil View)</vt:lpstr>
      <vt:lpstr>깊이-스텐실 뷰(Depth-Stencil View)</vt:lpstr>
      <vt:lpstr>깊이-스텐실 뷰(Depth-Stencil View)</vt:lpstr>
      <vt:lpstr>깊이-스텐실 뷰(Depth-Stencil View)</vt:lpstr>
      <vt:lpstr>깊이-스텐실 뷰(Depth-Stencil View)</vt:lpstr>
      <vt:lpstr>스텐실(Stencil) 응용</vt:lpstr>
      <vt:lpstr>스텐실(Stencil) 응용</vt:lpstr>
      <vt:lpstr>스텐실(Stencil) 응용</vt:lpstr>
      <vt:lpstr>스텐실(Stencil) 응용</vt:lpstr>
      <vt:lpstr>스텐실(Stencil) 응용</vt:lpstr>
      <vt:lpstr>스텐실(Stencil) 응용</vt:lpstr>
      <vt:lpstr>스텐실(Stencil) 응용</vt:lpstr>
      <vt:lpstr>스텐실(Stencil) 응용</vt:lpstr>
      <vt:lpstr>조명(Lighting)</vt:lpstr>
      <vt:lpstr>스텐실(Stencil) 응용</vt:lpstr>
      <vt:lpstr>스텐실(Stencil) 응용</vt:lpstr>
      <vt:lpstr>스텐실(Stencil) 응용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2020-10-13T02:03:32Z</dcterms:created>
  <dcterms:modified xsi:type="dcterms:W3CDTF">2020-10-13T02:03:33Z</dcterms:modified>
</cp:coreProperties>
</file>